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3" r:id="rId5"/>
    <p:sldId id="280" r:id="rId6"/>
    <p:sldId id="266" r:id="rId7"/>
    <p:sldId id="267" r:id="rId8"/>
    <p:sldId id="281" r:id="rId9"/>
    <p:sldId id="257" r:id="rId10"/>
    <p:sldId id="258" r:id="rId11"/>
    <p:sldId id="282" r:id="rId12"/>
    <p:sldId id="270" r:id="rId13"/>
    <p:sldId id="271" r:id="rId14"/>
    <p:sldId id="283" r:id="rId15"/>
    <p:sldId id="268" r:id="rId16"/>
    <p:sldId id="269" r:id="rId17"/>
    <p:sldId id="284" r:id="rId18"/>
    <p:sldId id="276" r:id="rId19"/>
    <p:sldId id="277" r:id="rId20"/>
    <p:sldId id="285" r:id="rId21"/>
    <p:sldId id="278" r:id="rId22"/>
    <p:sldId id="279" r:id="rId23"/>
    <p:sldId id="260" r:id="rId24"/>
    <p:sldId id="274" r:id="rId25"/>
    <p:sldId id="275" r:id="rId26"/>
    <p:sldId id="286" r:id="rId27"/>
    <p:sldId id="263" r:id="rId28"/>
    <p:sldId id="264" r:id="rId29"/>
    <p:sldId id="287" r:id="rId30"/>
    <p:sldId id="262" r:id="rId31"/>
    <p:sldId id="261" r:id="rId32"/>
    <p:sldId id="289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00"/>
    <a:srgbClr val="00FF99"/>
    <a:srgbClr val="66FF33"/>
    <a:srgbClr val="CCFFFF"/>
    <a:srgbClr val="99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 autoAdjust="0"/>
    <p:restoredTop sz="94684" autoAdjust="0"/>
  </p:normalViewPr>
  <p:slideViewPr>
    <p:cSldViewPr>
      <p:cViewPr>
        <p:scale>
          <a:sx n="70" d="100"/>
          <a:sy n="70" d="100"/>
        </p:scale>
        <p:origin x="-88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>
                <a:alpha val="58000"/>
                <a:lumMod val="100000"/>
              </a:srgbClr>
            </a:gs>
            <a:gs pos="17999">
              <a:srgbClr val="CCFFFF">
                <a:alpha val="39000"/>
                <a:lumMod val="90000"/>
              </a:srgbClr>
            </a:gs>
            <a:gs pos="36000">
              <a:srgbClr val="66FF33">
                <a:alpha val="45000"/>
                <a:lumMod val="94000"/>
                <a:lumOff val="6000"/>
              </a:srgbClr>
            </a:gs>
            <a:gs pos="61000">
              <a:srgbClr val="00FF99">
                <a:alpha val="0"/>
                <a:lumMod val="86000"/>
              </a:srgbClr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-apple.ru/albums/userpics/10001/Tomnjerry-fra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18" r="14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062664" cy="266429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Интерактивная игра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отличия»</a:t>
            </a:r>
            <a:endParaRPr lang="ru-RU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869160"/>
            <a:ext cx="5576664" cy="1752600"/>
          </a:xfrm>
        </p:spPr>
        <p:txBody>
          <a:bodyPr/>
          <a:lstStyle/>
          <a:p>
            <a:r>
              <a:rPr lang="ru-RU" sz="2800" i="1" dirty="0" smtClean="0"/>
              <a:t>Составитель: Киселёва Т.А., педагог-психолог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768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Верно! 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24038" r="15253" b="20770"/>
          <a:stretch/>
        </p:blipFill>
        <p:spPr bwMode="auto">
          <a:xfrm>
            <a:off x="251520" y="1124744"/>
            <a:ext cx="861593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6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7" name="Picture 2" descr="C:\Users\Танюша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52" y="931309"/>
            <a:ext cx="7208688" cy="59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юша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52" y="931309"/>
            <a:ext cx="7208688" cy="59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Отлично!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99592" y="2132856"/>
            <a:ext cx="864096" cy="86409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99592" y="5349391"/>
            <a:ext cx="864096" cy="86409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273997" y="3318358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259045" y="6347406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271540" y="2791160"/>
            <a:ext cx="836122" cy="83612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256588" y="5820208"/>
            <a:ext cx="836122" cy="83612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923928" y="2922146"/>
            <a:ext cx="576064" cy="57415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08976" y="5951194"/>
            <a:ext cx="576064" cy="57415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588224" y="2132856"/>
            <a:ext cx="1512168" cy="118550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573272" y="5161904"/>
            <a:ext cx="1512168" cy="118550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940152" y="1988840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925200" y="5017888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771800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52" y="1124744"/>
            <a:ext cx="9137248" cy="5544616"/>
            <a:chOff x="1331640" y="1988840"/>
            <a:chExt cx="6339128" cy="403742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469" b="90625" l="20205" r="75037">
                          <a14:foregroundMark x1="28258" y1="51823" x2="31845" y2="67318"/>
                          <a14:foregroundMark x1="49634" y1="35286" x2="62006" y2="73698"/>
                          <a14:foregroundMark x1="56149" y1="52214" x2="61201" y2="60807"/>
                          <a14:foregroundMark x1="48389" y1="34505" x2="48536" y2="42188"/>
                          <a14:foregroundMark x1="48316" y1="32292" x2="48389" y2="90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0" t="33462" r="52696" b="11346"/>
            <a:stretch/>
          </p:blipFill>
          <p:spPr bwMode="auto">
            <a:xfrm>
              <a:off x="1331640" y="1988840"/>
              <a:ext cx="3158473" cy="4037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469" b="90625" l="20205" r="75037">
                          <a14:foregroundMark x1="28258" y1="51823" x2="31845" y2="67318"/>
                          <a14:foregroundMark x1="49634" y1="35286" x2="62006" y2="73698"/>
                          <a14:foregroundMark x1="56149" y1="52214" x2="61201" y2="60807"/>
                          <a14:foregroundMark x1="48389" y1="34505" x2="48536" y2="42188"/>
                          <a14:foregroundMark x1="48316" y1="32292" x2="48389" y2="90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8" t="33462" r="26587" b="11346"/>
            <a:stretch/>
          </p:blipFill>
          <p:spPr bwMode="auto">
            <a:xfrm>
              <a:off x="4505708" y="1988840"/>
              <a:ext cx="3165060" cy="4037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7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52" y="1124744"/>
            <a:ext cx="9137248" cy="5544616"/>
            <a:chOff x="1331640" y="1988840"/>
            <a:chExt cx="6339128" cy="403742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469" b="90625" l="20205" r="75037">
                          <a14:foregroundMark x1="28258" y1="51823" x2="31845" y2="67318"/>
                          <a14:foregroundMark x1="49634" y1="35286" x2="62006" y2="73698"/>
                          <a14:foregroundMark x1="56149" y1="52214" x2="61201" y2="60807"/>
                          <a14:foregroundMark x1="48389" y1="34505" x2="48536" y2="42188"/>
                          <a14:foregroundMark x1="48316" y1="32292" x2="48389" y2="90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0" t="33462" r="52696" b="11346"/>
            <a:stretch/>
          </p:blipFill>
          <p:spPr bwMode="auto">
            <a:xfrm>
              <a:off x="1331640" y="1988840"/>
              <a:ext cx="3158473" cy="4037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469" b="90625" l="20205" r="75037">
                          <a14:foregroundMark x1="28258" y1="51823" x2="31845" y2="67318"/>
                          <a14:foregroundMark x1="49634" y1="35286" x2="62006" y2="73698"/>
                          <a14:foregroundMark x1="56149" y1="52214" x2="61201" y2="60807"/>
                          <a14:foregroundMark x1="48389" y1="34505" x2="48536" y2="42188"/>
                          <a14:foregroundMark x1="48316" y1="32292" x2="48389" y2="90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8" t="33462" r="26587" b="11346"/>
            <a:stretch/>
          </p:blipFill>
          <p:spPr bwMode="auto">
            <a:xfrm>
              <a:off x="4505708" y="1988840"/>
              <a:ext cx="3165060" cy="4037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Хорошо!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3797" y="2204864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948264" y="2204864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067944" y="1484784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502411" y="1484784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97573" y="3462565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932040" y="3462565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71600" y="5085183"/>
            <a:ext cx="762059" cy="76205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406067" y="5085183"/>
            <a:ext cx="762059" cy="76205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547664" y="4437112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982131" y="4437112"/>
            <a:ext cx="576064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141076" y="5347953"/>
            <a:ext cx="926868" cy="9268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575543" y="5347953"/>
            <a:ext cx="926868" cy="9268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380606" y="5319256"/>
            <a:ext cx="842445" cy="84244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15073" y="5319256"/>
            <a:ext cx="842445" cy="84244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2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03648" y="908720"/>
            <a:ext cx="6192688" cy="5949281"/>
            <a:chOff x="2299445" y="991825"/>
            <a:chExt cx="3489512" cy="4534105"/>
          </a:xfrm>
        </p:grpSpPr>
        <p:pic>
          <p:nvPicPr>
            <p:cNvPr id="19458" name="Picture 2" descr="http://ne-proza.ru/data/imagegallery/bcbf5353-7b41-75b4-e7cb-524c24c1fbe4/55890286-7b82-465a-b515-9fad39579c7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3" t="7023" r="11617" b="54390"/>
            <a:stretch/>
          </p:blipFill>
          <p:spPr bwMode="auto">
            <a:xfrm>
              <a:off x="2299445" y="991825"/>
              <a:ext cx="3489512" cy="22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http://ne-proza.ru/data/imagegallery/bcbf5353-7b41-75b4-e7cb-524c24c1fbe4/55890286-7b82-465a-b515-9fad39579c7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9" t="50000" r="13499" b="11024"/>
            <a:stretch/>
          </p:blipFill>
          <p:spPr bwMode="auto">
            <a:xfrm>
              <a:off x="2299445" y="3227294"/>
              <a:ext cx="3489511" cy="229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7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03648" y="908720"/>
            <a:ext cx="6192688" cy="5949281"/>
            <a:chOff x="2299445" y="991825"/>
            <a:chExt cx="3489512" cy="4534105"/>
          </a:xfrm>
        </p:grpSpPr>
        <p:pic>
          <p:nvPicPr>
            <p:cNvPr id="19458" name="Picture 2" descr="http://ne-proza.ru/data/imagegallery/bcbf5353-7b41-75b4-e7cb-524c24c1fbe4/55890286-7b82-465a-b515-9fad39579c7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3" t="7023" r="11617" b="54390"/>
            <a:stretch/>
          </p:blipFill>
          <p:spPr bwMode="auto">
            <a:xfrm>
              <a:off x="2299445" y="991825"/>
              <a:ext cx="3489512" cy="22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http://ne-proza.ru/data/imagegallery/bcbf5353-7b41-75b4-e7cb-524c24c1fbe4/55890286-7b82-465a-b515-9fad39579c7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9" t="50000" r="13499" b="11024"/>
            <a:stretch/>
          </p:blipFill>
          <p:spPr bwMode="auto">
            <a:xfrm>
              <a:off x="2299445" y="3227294"/>
              <a:ext cx="3489511" cy="229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Верно!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27784" y="1196752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09428" y="4149080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9890568">
            <a:off x="2025918" y="1065862"/>
            <a:ext cx="432048" cy="84902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19890568">
            <a:off x="2307562" y="4018191"/>
            <a:ext cx="432048" cy="84902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20746676">
            <a:off x="5272195" y="1246446"/>
            <a:ext cx="432048" cy="144016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rot="20746676">
            <a:off x="5683569" y="4198776"/>
            <a:ext cx="432048" cy="144016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874532" y="2126867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85906" y="5079195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rot="20820111">
            <a:off x="6266892" y="1039689"/>
            <a:ext cx="753362" cy="17033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20820111">
            <a:off x="6548536" y="3992017"/>
            <a:ext cx="753362" cy="17033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643573" y="933366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925217" y="3885694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740025" y="3137066"/>
            <a:ext cx="566555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021669" y="6089394"/>
            <a:ext cx="566555" cy="5760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1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зрительного восприятия и внимания;</a:t>
            </a:r>
          </a:p>
          <a:p>
            <a:r>
              <a:rPr lang="ru-RU" dirty="0" smtClean="0"/>
              <a:t>Развитие устойчивости, сосредоточенности и переключения внимания;</a:t>
            </a:r>
          </a:p>
          <a:p>
            <a:r>
              <a:rPr lang="ru-RU" dirty="0" smtClean="0"/>
              <a:t>Развитие операции сравнения;</a:t>
            </a:r>
          </a:p>
          <a:p>
            <a:r>
              <a:rPr lang="ru-RU" dirty="0" smtClean="0"/>
              <a:t>Развитие познавательного интереса;</a:t>
            </a:r>
          </a:p>
          <a:p>
            <a:r>
              <a:rPr lang="ru-RU" dirty="0" smtClean="0"/>
              <a:t>Развитие речи.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Возрастная категория: </a:t>
            </a:r>
            <a:r>
              <a:rPr lang="ru-RU" dirty="0" smtClean="0"/>
              <a:t>5-6 лет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Инструкция: </a:t>
            </a:r>
            <a:r>
              <a:rPr lang="ru-RU" dirty="0" smtClean="0"/>
              <a:t>посмотри внимательно на картинки и скажи, чем они отличаются.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Цель: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8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47664" y="985882"/>
            <a:ext cx="5760640" cy="5904656"/>
            <a:chOff x="1547664" y="985882"/>
            <a:chExt cx="5760640" cy="5904656"/>
          </a:xfrm>
        </p:grpSpPr>
        <p:pic>
          <p:nvPicPr>
            <p:cNvPr id="7" name="Picture 2" descr="http://ne-proza.ru/data/imagegallery/bcbf5353-7b41-75b4-e7cb-524c24c1fbe4/ff728a86-fc56-ee74-11f8-cba393a9a0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985882"/>
              <a:ext cx="5760640" cy="590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Дуга 7"/>
            <p:cNvSpPr/>
            <p:nvPr/>
          </p:nvSpPr>
          <p:spPr>
            <a:xfrm>
              <a:off x="4716016" y="6600110"/>
              <a:ext cx="468054" cy="245096"/>
            </a:xfrm>
            <a:prstGeom prst="arc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732240" y="5379458"/>
              <a:ext cx="72008" cy="9269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1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47664" y="985882"/>
            <a:ext cx="5760640" cy="5904656"/>
            <a:chOff x="1547664" y="985882"/>
            <a:chExt cx="5760640" cy="5904656"/>
          </a:xfrm>
        </p:grpSpPr>
        <p:pic>
          <p:nvPicPr>
            <p:cNvPr id="21506" name="Picture 2" descr="http://ne-proza.ru/data/imagegallery/bcbf5353-7b41-75b4-e7cb-524c24c1fbe4/ff728a86-fc56-ee74-11f8-cba393a9a0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985882"/>
              <a:ext cx="5760640" cy="590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Дуга 25"/>
            <p:cNvSpPr/>
            <p:nvPr/>
          </p:nvSpPr>
          <p:spPr>
            <a:xfrm>
              <a:off x="4716016" y="6600110"/>
              <a:ext cx="468054" cy="245096"/>
            </a:xfrm>
            <a:prstGeom prst="arc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732240" y="5379458"/>
              <a:ext cx="72008" cy="9269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Отлично!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07704" y="2492896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907704" y="5472154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87678" y="3005336"/>
            <a:ext cx="500045" cy="49567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87678" y="5984594"/>
            <a:ext cx="500045" cy="49567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563888" y="2400200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63888" y="5379458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107959" y="2708611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107959" y="5687869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792035" y="2886144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792035" y="5865402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747919" y="1772816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47919" y="4752074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940152" y="3140968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940152" y="6120226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120172" y="2852936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120172" y="5832194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e-proza.ru/data/imagegallery/bcbf5353-7b41-75b4-e7cb-524c24c1fbe4/f818a8e5-f775-918e-4344-93f2b2002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4363"/>
            <a:ext cx="6032517" cy="6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9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e-proza.ru/data/imagegallery/bcbf5353-7b41-75b4-e7cb-524c24c1fbe4/f818a8e5-f775-918e-4344-93f2b2002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1" y="924361"/>
            <a:ext cx="6032517" cy="6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Хорошо!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08104" y="5883823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22232" y="2852936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845478" y="5085183"/>
            <a:ext cx="1030777" cy="103077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59606" y="2054296"/>
            <a:ext cx="1030777" cy="103077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56101" y="3969532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670229" y="938645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297832" y="6115959"/>
            <a:ext cx="1426296" cy="7759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211960" y="3085072"/>
            <a:ext cx="1426296" cy="7759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578932" y="5185687"/>
            <a:ext cx="799020" cy="6981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93060" y="2154800"/>
            <a:ext cx="799020" cy="6981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843808" y="6421522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757936" y="3390635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563888" y="5604175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478016" y="257328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325888" y="6163576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240016" y="3132689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973960" y="5102706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888088" y="2071819"/>
            <a:ext cx="432048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10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7170" name="Picture 2" descr="Спящий ми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5456"/>
            <a:ext cx="7124059" cy="62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Верно!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7170" name="Picture 2" descr="Спящий ми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61" y="919369"/>
            <a:ext cx="7124059" cy="62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331640" y="1124744"/>
            <a:ext cx="792088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331640" y="4365104"/>
            <a:ext cx="792088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051720" y="2204864"/>
            <a:ext cx="792088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51720" y="5445224"/>
            <a:ext cx="792088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565891" y="1999914"/>
            <a:ext cx="366149" cy="36614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565891" y="5240274"/>
            <a:ext cx="366149" cy="36614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930218" y="1145733"/>
            <a:ext cx="854181" cy="85418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30218" y="4386093"/>
            <a:ext cx="854181" cy="85418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768499" y="1512159"/>
            <a:ext cx="449231" cy="44923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768499" y="4752519"/>
            <a:ext cx="449231" cy="44923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20757486">
            <a:off x="4181385" y="2996951"/>
            <a:ext cx="1558907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20757486">
            <a:off x="4181385" y="6237311"/>
            <a:ext cx="1558907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346404" y="1725079"/>
            <a:ext cx="341861" cy="34186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346404" y="4965439"/>
            <a:ext cx="341861" cy="34186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627528" y="2318678"/>
            <a:ext cx="1593081" cy="159308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627528" y="5559038"/>
            <a:ext cx="1593081" cy="159308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335832" y="952260"/>
            <a:ext cx="792088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335832" y="4192620"/>
            <a:ext cx="792088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20075" r="32065" b="26515"/>
          <a:stretch/>
        </p:blipFill>
        <p:spPr bwMode="auto">
          <a:xfrm>
            <a:off x="683568" y="1222570"/>
            <a:ext cx="7776864" cy="562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4 отличия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8846" r="17288" b="16154"/>
          <a:stretch/>
        </p:blipFill>
        <p:spPr bwMode="auto">
          <a:xfrm>
            <a:off x="467544" y="972600"/>
            <a:ext cx="8424936" cy="57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10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8846" r="17288" b="16154"/>
          <a:stretch/>
        </p:blipFill>
        <p:spPr bwMode="auto">
          <a:xfrm>
            <a:off x="395536" y="980253"/>
            <a:ext cx="8424936" cy="57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Отлично!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82536" y="1340768"/>
            <a:ext cx="482477" cy="50405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236296" y="1340768"/>
            <a:ext cx="482477" cy="50405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075124" y="1881662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72200" y="1844824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59632" y="2780928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436096" y="2780928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94472" y="4437112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891548" y="4434838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602639" y="3850594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823463" y="3868314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665013" y="4797152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56376" y="4797150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259632" y="5048226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457759" y="5048226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881661" y="5048226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131874" y="5157192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203927" y="3366165"/>
            <a:ext cx="701411" cy="75322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495291" y="3348445"/>
            <a:ext cx="701411" cy="75322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315450" y="5805264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583137" y="5752886"/>
            <a:ext cx="480652" cy="5021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697" y1="22500" x2="44663" y2="45250"/>
                        <a14:foregroundMark x1="55337" y1="20250" x2="54494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81608"/>
            <a:ext cx="3390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20626761">
            <a:off x="128560" y="1447982"/>
            <a:ext cx="8958284" cy="320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6600"/>
                </a:solidFill>
              </a:rPr>
              <a:t>Замечательно!</a:t>
            </a:r>
            <a:endParaRPr lang="ru-RU" sz="9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20075" r="32065" b="26515"/>
          <a:stretch/>
        </p:blipFill>
        <p:spPr bwMode="auto">
          <a:xfrm>
            <a:off x="681408" y="1234729"/>
            <a:ext cx="7776864" cy="562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Отлично!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55776" y="1268760"/>
            <a:ext cx="792088" cy="79208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76256" y="1279576"/>
            <a:ext cx="792088" cy="79208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05154" y="2492895"/>
            <a:ext cx="1062789" cy="106278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325634" y="2503711"/>
            <a:ext cx="1062789" cy="106278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23456" y="2060848"/>
            <a:ext cx="968224" cy="9682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860032" y="2098976"/>
            <a:ext cx="968224" cy="9682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68788" y="4786336"/>
            <a:ext cx="792088" cy="79208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075374" y="4800219"/>
            <a:ext cx="792088" cy="79208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9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исёнок ловит мух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3565"/>
          <a:stretch/>
        </p:blipFill>
        <p:spPr bwMode="auto">
          <a:xfrm>
            <a:off x="323528" y="1262152"/>
            <a:ext cx="8536314" cy="55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Найди 5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исёнок ловит мух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3565"/>
          <a:stretch/>
        </p:blipFill>
        <p:spPr bwMode="auto">
          <a:xfrm>
            <a:off x="323528" y="1262152"/>
            <a:ext cx="8536314" cy="55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006600"/>
                </a:solidFill>
              </a:rPr>
              <a:t>Хорошо!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15616" y="2920818"/>
            <a:ext cx="504056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436096" y="2920818"/>
            <a:ext cx="504056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11576" y="3424874"/>
            <a:ext cx="1040144" cy="63520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32056" y="3424874"/>
            <a:ext cx="1040144" cy="63520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2489" y="5373216"/>
            <a:ext cx="504056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92969" y="5373216"/>
            <a:ext cx="504056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347864" y="4725144"/>
            <a:ext cx="792088" cy="7577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68344" y="4725144"/>
            <a:ext cx="792088" cy="7577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631182" y="1556791"/>
            <a:ext cx="2652785" cy="218568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951662" y="1556791"/>
            <a:ext cx="2652785" cy="218568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5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04656"/>
          </a:xfrm>
          <a:prstGeom prst="rect">
            <a:avLst/>
          </a:prstGeom>
          <a:noFill/>
          <a:ln w="1905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476672"/>
            <a:ext cx="8136904" cy="5904656"/>
          </a:xfrm>
          <a:prstGeom prst="line">
            <a:avLst/>
          </a:prstGeom>
          <a:ln w="190500" cap="rnd" cmpd="sng">
            <a:solidFill>
              <a:schemeClr val="accent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4400" r="2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4" r="77422" b="74359"/>
          <a:stretch/>
        </p:blipFill>
        <p:spPr bwMode="auto">
          <a:xfrm>
            <a:off x="107505" y="-5681"/>
            <a:ext cx="1460889" cy="16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3" b="72986" l="24800" r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7538" r="56511" b="26231"/>
          <a:stretch/>
        </p:blipFill>
        <p:spPr bwMode="auto">
          <a:xfrm>
            <a:off x="7616759" y="5171645"/>
            <a:ext cx="1527242" cy="16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645" l="22200" r="4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56647" b="74394"/>
          <a:stretch/>
        </p:blipFill>
        <p:spPr bwMode="auto">
          <a:xfrm>
            <a:off x="7616759" y="-36112"/>
            <a:ext cx="1590171" cy="15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23" b="47867" l="33400" r="5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2645" r="45044" b="51890"/>
          <a:stretch/>
        </p:blipFill>
        <p:spPr bwMode="auto">
          <a:xfrm>
            <a:off x="3836338" y="2620567"/>
            <a:ext cx="1450135" cy="1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0lik.ru/uploads/posts/2010-05/1274437327_0lik.ru_1252216870_animals-collection03-kopi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2749" l="662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2" r="12346" b="77503"/>
          <a:stretch/>
        </p:blipFill>
        <p:spPr bwMode="auto">
          <a:xfrm>
            <a:off x="107505" y="5187010"/>
            <a:ext cx="1764599" cy="15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t="24898" r="15124" b="19809"/>
          <a:stretch/>
        </p:blipFill>
        <p:spPr bwMode="auto">
          <a:xfrm>
            <a:off x="291302" y="1124744"/>
            <a:ext cx="8522285" cy="51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Найди 5 отличий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105</Words>
  <Application>Microsoft Office PowerPoint</Application>
  <PresentationFormat>Экран (4:3)</PresentationFormat>
  <Paragraphs>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Интерактивная игра  «Найди отличия»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5 отличий</vt:lpstr>
      <vt:lpstr>Верно!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Отлично!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«Найди отличия»</dc:title>
  <dc:creator>Киселёвочка</dc:creator>
  <cp:lastModifiedBy>Танюша</cp:lastModifiedBy>
  <cp:revision>22</cp:revision>
  <dcterms:created xsi:type="dcterms:W3CDTF">2016-02-08T12:48:28Z</dcterms:created>
  <dcterms:modified xsi:type="dcterms:W3CDTF">2016-02-14T10:52:40Z</dcterms:modified>
  <cp:contentStatus/>
</cp:coreProperties>
</file>